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37" r:id="rId2"/>
    <p:sldId id="439" r:id="rId3"/>
    <p:sldId id="438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6" d="100"/>
          <a:sy n="106" d="100"/>
        </p:scale>
        <p:origin x="186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323528" y="939492"/>
            <a:ext cx="871296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Braint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braint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cael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cymdeithas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gyda'r</a:t>
            </a:r>
            <a:r>
              <a:rPr lang="en-US" sz="4000" dirty="0" smtClean="0">
                <a:latin typeface="+mj-lt"/>
              </a:rPr>
              <a:t> saint,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na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welodd</a:t>
            </a:r>
            <a:r>
              <a:rPr lang="en-US" sz="4000" dirty="0" smtClean="0">
                <a:latin typeface="+mj-lt"/>
              </a:rPr>
              <a:t> neb </a:t>
            </a:r>
            <a:r>
              <a:rPr lang="en-US" sz="4000" dirty="0" err="1" smtClean="0">
                <a:latin typeface="+mj-lt"/>
              </a:rPr>
              <a:t>erioed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maint</a:t>
            </a:r>
            <a:r>
              <a:rPr lang="en-US" sz="4000" dirty="0" smtClean="0">
                <a:latin typeface="+mj-lt"/>
              </a:rPr>
              <a:t>: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ddaw</a:t>
            </a:r>
            <a:r>
              <a:rPr lang="en-US" sz="4000" dirty="0" smtClean="0">
                <a:latin typeface="+mj-lt"/>
              </a:rPr>
              <a:t> un </a:t>
            </a:r>
            <a:r>
              <a:rPr lang="en-US" sz="4000" dirty="0" err="1" smtClean="0">
                <a:latin typeface="+mj-lt"/>
              </a:rPr>
              <a:t>haint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iddynt</a:t>
            </a:r>
            <a:r>
              <a:rPr lang="en-US" sz="4000" dirty="0" smtClean="0">
                <a:latin typeface="+mj-lt"/>
              </a:rPr>
              <a:t> hwy;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y </a:t>
            </a:r>
            <a:r>
              <a:rPr lang="en-US" sz="4000" dirty="0" err="1" smtClean="0">
                <a:latin typeface="+mj-lt"/>
              </a:rPr>
              <a:t>mae'r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gymdeithas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yma'n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gref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ond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nef</a:t>
            </a:r>
            <a:r>
              <a:rPr lang="en-US" sz="4000" dirty="0" smtClean="0">
                <a:latin typeface="+mj-lt"/>
              </a:rPr>
              <a:t> hi </a:t>
            </a:r>
            <a:r>
              <a:rPr lang="en-US" sz="4000" dirty="0" err="1" smtClean="0">
                <a:latin typeface="+mj-lt"/>
              </a:rPr>
              <a:t>fydd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fwy</a:t>
            </a:r>
            <a:r>
              <a:rPr lang="en-US" sz="4000" dirty="0" smtClean="0">
                <a:latin typeface="+mj-lt"/>
              </a:rPr>
              <a:t>.</a:t>
            </a:r>
            <a:endParaRPr lang="en-GB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34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884368" y="5996226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323528" y="939492"/>
            <a:ext cx="871296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Daeth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drwy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Iesu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glân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farwol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glwy</a:t>
            </a:r>
            <a:r>
              <a:rPr lang="en-US" sz="4000" dirty="0" smtClean="0">
                <a:latin typeface="+mj-lt"/>
              </a:rPr>
              <a:t>'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fendithion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fyrdd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daw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eto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fwy</a:t>
            </a:r>
            <a:r>
              <a:rPr lang="en-US" sz="4000" dirty="0" smtClean="0">
                <a:latin typeface="+mj-lt"/>
              </a:rPr>
              <a:t>: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mae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ynddo</a:t>
            </a:r>
            <a:r>
              <a:rPr lang="en-US" sz="4000" dirty="0" smtClean="0">
                <a:latin typeface="+mj-lt"/>
              </a:rPr>
              <a:t> faith, </a:t>
            </a:r>
            <a:r>
              <a:rPr lang="en-US" sz="4000" dirty="0" err="1" smtClean="0">
                <a:latin typeface="+mj-lt"/>
              </a:rPr>
              <a:t>ddiderfyn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stôr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gawsom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rai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defnynnau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lawr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beth</a:t>
            </a:r>
            <a:r>
              <a:rPr lang="en-US" sz="4000" dirty="0" smtClean="0">
                <a:latin typeface="+mj-lt"/>
              </a:rPr>
              <a:t> am yr </a:t>
            </a:r>
            <a:r>
              <a:rPr lang="en-US" sz="4000" dirty="0" err="1" smtClean="0">
                <a:latin typeface="+mj-lt"/>
              </a:rPr>
              <a:t>awr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fynd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môr</a:t>
            </a:r>
            <a:r>
              <a:rPr lang="en-US" sz="4000" dirty="0" smtClean="0">
                <a:latin typeface="+mj-lt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34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884368" y="5996226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07504" y="764704"/>
            <a:ext cx="903649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Gwledd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gwledd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o </a:t>
            </a:r>
            <a:r>
              <a:rPr lang="en-US" sz="4000" dirty="0" err="1" smtClean="0">
                <a:latin typeface="+mj-lt"/>
              </a:rPr>
              <a:t>fywyd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thragwyddol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hedd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sydd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byd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tu</a:t>
            </a:r>
            <a:r>
              <a:rPr lang="en-US" sz="4000" dirty="0" smtClean="0">
                <a:latin typeface="+mj-lt"/>
              </a:rPr>
              <a:t> draw </a:t>
            </a:r>
            <a:r>
              <a:rPr lang="en-US" sz="4000" dirty="0" err="1" smtClean="0">
                <a:latin typeface="+mj-lt"/>
              </a:rPr>
              <a:t>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bedd</a:t>
            </a:r>
            <a:r>
              <a:rPr lang="en-US" sz="4000" dirty="0" smtClean="0">
                <a:latin typeface="+mj-lt"/>
              </a:rPr>
              <a:t>: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mor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hardd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gwedd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dyrfa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sy'n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haeddiant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gwaed</a:t>
            </a:r>
            <a:r>
              <a:rPr lang="en-US" sz="4000" dirty="0" smtClean="0">
                <a:latin typeface="+mj-lt"/>
              </a:rPr>
              <a:t> yr </a:t>
            </a:r>
            <a:r>
              <a:rPr lang="en-US" sz="4000" dirty="0" err="1" smtClean="0">
                <a:latin typeface="+mj-lt"/>
              </a:rPr>
              <a:t>Oen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o </a:t>
            </a:r>
            <a:r>
              <a:rPr lang="en-US" sz="4000" dirty="0" err="1" smtClean="0">
                <a:latin typeface="+mj-lt"/>
              </a:rPr>
              <a:t>sŵn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boen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byd</a:t>
            </a:r>
            <a:r>
              <a:rPr lang="en-US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22102" y="6073551"/>
            <a:ext cx="335194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1 JOHN ROBERTS, 1731-1806</a:t>
            </a:r>
            <a:br>
              <a:rPr lang="en-GB" sz="1400" dirty="0" smtClean="0">
                <a:latin typeface="+mj-lt"/>
              </a:rPr>
            </a:br>
            <a:r>
              <a:rPr lang="en-GB" sz="1400" dirty="0" smtClean="0">
                <a:latin typeface="+mj-lt"/>
              </a:rPr>
              <a:t>2, 3 GRAWN-SYPPIAU CANAAN, 1795</a:t>
            </a:r>
          </a:p>
          <a:p>
            <a:endParaRPr lang="en-GB" sz="1400" dirty="0" smtClean="0">
              <a:latin typeface="+mj-lt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763688" y="5371628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1228</TotalTime>
  <Words>23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317</cp:revision>
  <dcterms:modified xsi:type="dcterms:W3CDTF">2015-03-10T14:33:44Z</dcterms:modified>
</cp:coreProperties>
</file>