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429" r:id="rId2"/>
    <p:sldId id="431" r:id="rId3"/>
    <p:sldId id="430" r:id="rId4"/>
    <p:sldId id="43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4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8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30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0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7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1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5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3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3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97DA92-19D5-4194-8A89-402DED2E62C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66613653-BC45-4F5D-A2B6-917C7D1C9F5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4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423592" y="1052736"/>
            <a:ext cx="864096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thoriad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gwawr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bore, </a:t>
            </a:r>
            <a:b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felys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b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codi'n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llef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llafar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ganu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canu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mawl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28" y="33397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23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848528" y="5636689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79576" y="476672"/>
            <a:ext cx="849694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Seinia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adar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mân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coedydd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glod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i'th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enw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mawr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una'r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gwynt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a'r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môr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i'th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llawr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9F121-E24E-4451-80DA-E6924D16D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8528" y="5636689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3598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063552" y="1052736"/>
            <a:ext cx="907300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adain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dawel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esmwyth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cawsom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felys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ddianaf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yr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hirnos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cedwaist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bob un.</a:t>
            </a:r>
          </a:p>
          <a:p>
            <a:endParaRPr lang="en-US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13EFB5-00F7-4036-9F6C-66515D3E6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8528" y="5636689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775520" y="332657"/>
            <a:ext cx="986509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llwybrau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heddiw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tywysog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Thad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Harglwydd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cadw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dydd</a:t>
            </a:r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91944" y="6381329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+mj-lt"/>
              </a:rPr>
              <a:t>NANTLAIS, 1874-1959 ©Yr Athro Stephen </a:t>
            </a:r>
            <a:r>
              <a:rPr lang="en-GB" sz="1600" dirty="0" err="1">
                <a:solidFill>
                  <a:schemeClr val="bg1"/>
                </a:solidFill>
                <a:latin typeface="+mj-lt"/>
              </a:rPr>
              <a:t>Nantlais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Williams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8E2E3A-492D-4A8D-AC84-F1204BA76ABC}"/>
              </a:ext>
            </a:extLst>
          </p:cNvPr>
          <p:cNvCxnSpPr/>
          <p:nvPr/>
        </p:nvCxnSpPr>
        <p:spPr>
          <a:xfrm>
            <a:off x="3287688" y="544522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5798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</TotalTime>
  <Words>38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304</cp:revision>
  <dcterms:modified xsi:type="dcterms:W3CDTF">2019-10-10T12:45:42Z</dcterms:modified>
</cp:coreProperties>
</file>