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9" r:id="rId2"/>
    <p:sldId id="43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043608" y="548680"/>
            <a:ext cx="74888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Gyda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thoriad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gwawr</a:t>
            </a:r>
            <a:r>
              <a:rPr lang="en-US" sz="4000" dirty="0" smtClean="0">
                <a:latin typeface="+mj-lt"/>
              </a:rPr>
              <a:t> y bore,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felys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codi'n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llef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llafar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canu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Seinia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mân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coedydd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glod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una'r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gwynt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môr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llawr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827584" y="332656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Dan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dawel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esmwyth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cawsom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felys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ddianaf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drwy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hirnos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cedwaist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bob un.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llwybrau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heddiw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eto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tywysog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bydd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 a Thad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cadw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drwy'r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 smtClean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6381328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NANTLAIS, 1874-1959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1196</TotalTime>
  <Words>20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303</cp:revision>
  <dcterms:modified xsi:type="dcterms:W3CDTF">2015-01-23T09:36:06Z</dcterms:modified>
</cp:coreProperties>
</file>