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643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519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110661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060281"/>
            <a:ext cx="885698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Mae’n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Duw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Dduw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mor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fawr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Mae’n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Duw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Dduw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mor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fawr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Mae’n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Duw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Dduw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mor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fawr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Mae’n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dal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law. (x2)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878483" y="6019701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95736" y="6239053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Nigel a Jo Hemming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cyf.Arfon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Jones</a:t>
            </a:r>
          </a:p>
          <a:p>
            <a:pPr algn="r"/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Hawlfraint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 2001 Vineyard Songs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Gwein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Song Solutions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CopyCare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Horsted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Square,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Uckfield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East Sussex UK info@songsolutions.org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539552" y="260648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Mae’n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uwch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phob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adeilad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>
              <a:spcAft>
                <a:spcPts val="0"/>
              </a:spcAft>
            </a:pP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Mae’n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ddyfnach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na’r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sybmarîn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>
              <a:spcAft>
                <a:spcPts val="0"/>
              </a:spcAft>
            </a:pP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Mae’n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lletach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na’r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bydysawd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mawr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>
              <a:spcAft>
                <a:spcPts val="0"/>
              </a:spcAft>
            </a:pP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thu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hwnt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’</a:t>
            </a: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mreuddwyd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Mae’n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fy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’</a:t>
            </a: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nabod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mae’n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fy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ngharu</a:t>
            </a:r>
            <a:endParaRPr lang="en-GB" sz="4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Ers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cyn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creodd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bopeth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byw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</a:t>
            </a:r>
          </a:p>
          <a:p>
            <a:pPr>
              <a:spcAft>
                <a:spcPts val="0"/>
              </a:spcAft>
            </a:pPr>
            <a:r>
              <a:rPr lang="en-GB" sz="4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4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</a:t>
            </a:r>
            <a:r>
              <a:rPr lang="en-GB" sz="4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fendigedig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ydy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bod</a:t>
            </a:r>
          </a:p>
          <a:p>
            <a:pPr>
              <a:spcAft>
                <a:spcPts val="0"/>
              </a:spcAft>
            </a:pPr>
            <a:r>
              <a:rPr lang="en-GB" sz="4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4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4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rhan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gynllun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Duw</a:t>
            </a:r>
            <a:r>
              <a:rPr lang="en-GB" sz="4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GB" sz="4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3954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78</Words>
  <Application>Microsoft Office PowerPoint</Application>
  <PresentationFormat>On-screen Show (4:3)</PresentationFormat>
  <Paragraphs>12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18</cp:revision>
  <dcterms:modified xsi:type="dcterms:W3CDTF">2015-03-06T13:08:41Z</dcterms:modified>
</cp:coreProperties>
</file>