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84" r:id="rId2"/>
    <p:sldId id="585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6CEFC7-EC3A-4A6F-BF42-99D2296209C9}" type="slidenum">
              <a:rPr lang="cy-GB" smtClean="0"/>
              <a:pPr>
                <a:defRPr/>
              </a:pPr>
              <a:t>1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537323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7385322-5264-4C3E-8F0F-3C77E1426C65}" type="slidenum">
              <a:rPr lang="cy-GB" smtClean="0"/>
              <a:pPr>
                <a:defRPr/>
              </a:pPr>
              <a:t>2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995667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8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794320" y="620166"/>
            <a:ext cx="8098160" cy="5545138"/>
          </a:xfrm>
        </p:spPr>
        <p:txBody>
          <a:bodyPr/>
          <a:lstStyle/>
          <a:p>
            <a:pPr algn="l">
              <a:defRPr/>
            </a:pP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moroedd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Tosturiaethau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T'wysog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bywyd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marw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Marw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brynu'n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bywyd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all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beidio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chofio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amdano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all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beidio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thraethu'i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angof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nefoedd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205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4081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849560" y="433412"/>
            <a:ext cx="8186936" cy="5803900"/>
          </a:xfrm>
        </p:spPr>
        <p:txBody>
          <a:bodyPr/>
          <a:lstStyle/>
          <a:p>
            <a:pPr algn="l">
              <a:defRPr/>
            </a:pP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Galfaria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ymrwygodd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ffynhonnau'r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dyfnder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Torrodd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argaeau'r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nefoedd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gyfain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 a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chariad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megis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dilyw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ymdywallt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nghyd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chyfiawnder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heddwch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cusanu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euog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6444044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GWILYM HIRAETHOG, 1802-83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893094" y="587727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9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1047</TotalTime>
  <Words>21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Dyma gariad fel y moroedd,   Tosturiaethau fel y lli: T'wysog bywyd pur yn marw,   Marw i brynu'n bywyd ni. Pwy all beidio â chofio amdano?   Pwy all beidio â thraethu'i glod? Dyma gariad nad â'n angof   Tra fo nefoedd wen yn bod.</vt:lpstr>
      <vt:lpstr>Ar Galfaria yr ymrwygodd   Holl ffynhonnau'r dyfnder mawr, Torrodd holl argaeau'r nefoedd   Oedd yn gyfain hyd yn awr: Gras a chariad megis dilyw   Yn ymdywallt yma 'nghyd, A chyfiawnder pur a heddwch   Yn cusanu euog fyd.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301</cp:revision>
  <dcterms:modified xsi:type="dcterms:W3CDTF">2015-03-06T11:17:46Z</dcterms:modified>
</cp:coreProperties>
</file>