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3" r:id="rId2"/>
    <p:sldId id="414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3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5496" y="449952"/>
            <a:ext cx="910850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Duw'n darpar o hyd at raid dynol-ryw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Yw'n cysur i gyd, a'n cymorth i fyw;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sycho ffynhonnau cysuron y llawr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heddwch yn ffrydiau a lifa bob awr.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 trymed ein baich, ni gofiwn o hyd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 gadarn ei fraich, mor dyner ei fryd;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cof am Galfaria, ac aberth y groes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 a sancteiddia gystuddiau fy oes.</a:t>
            </a:r>
            <a:endParaRPr lang="cy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119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26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35496" y="116632"/>
            <a:ext cx="950505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 gelyn yn </a:t>
            </a:r>
            <a:r>
              <a:rPr lang="cy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</a:t>
            </a: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 - ond cryfach yw Duw;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 ato yn hy, t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</a:t>
            </a: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 cadarn </a:t>
            </a:r>
            <a:r>
              <a:rPr lang="cy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yw: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droir yn adfeilion amcanion pob dyn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ganaf mor ffyddlon yw'r Cyfaill a l</a:t>
            </a:r>
            <a:r>
              <a:rPr lang="en-US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n.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Rheolir pob byd gan air cadarn Iôr,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Diogel o hyd yw daear a môr;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minnau nid ofnaf, er lleied fy nerth, </a:t>
            </a:r>
            <a:b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 adfyd mi gofiaf Breswylydd y berth.</a:t>
            </a:r>
            <a:endParaRPr lang="cy-GB" sz="3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85918" y="573166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907704" y="6402814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CERNYW, 1843-1937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28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120</cp:revision>
  <dcterms:modified xsi:type="dcterms:W3CDTF">2015-03-06T10:55:11Z</dcterms:modified>
</cp:coreProperties>
</file>