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394" r:id="rId2"/>
    <p:sldId id="395" r:id="rId3"/>
    <p:sldId id="396" r:id="rId4"/>
    <p:sldId id="397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928" y="692696"/>
            <a:ext cx="7128520" cy="5668962"/>
          </a:xfrm>
        </p:spPr>
        <p:txBody>
          <a:bodyPr/>
          <a:lstStyle/>
          <a:p>
            <a:pPr algn="l"/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Abram,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molwch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Yr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Hollalluog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Hen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Ddihenydd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Ymgrymu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clod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113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75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928" y="568350"/>
            <a:ext cx="6984504" cy="5668962"/>
          </a:xfrm>
        </p:spPr>
        <p:txBody>
          <a:bodyPr/>
          <a:lstStyle/>
          <a:p>
            <a:pPr algn="l"/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Abram,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molwch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holl-ddigonol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A’m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nhaith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ddiogel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eiddil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Fe’i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geilw’i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Fab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Fe’m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ceidw’n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43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8680"/>
            <a:ext cx="7355284" cy="5668962"/>
          </a:xfrm>
        </p:spPr>
        <p:txBody>
          <a:bodyPr/>
          <a:lstStyle/>
          <a:p>
            <a:pPr algn="l"/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wan,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uffern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fan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nghartref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Mi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nofia’r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llaith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Â’m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trem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anialwch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erchyll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Ganaan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98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3792" y="548680"/>
            <a:ext cx="7822704" cy="5668962"/>
          </a:xfrm>
        </p:spPr>
        <p:txBody>
          <a:bodyPr/>
          <a:lstStyle/>
          <a:p>
            <a:pPr algn="l"/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dyrfa’r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gytûn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un: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O!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di-lyth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Clodforaf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hwy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Abram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a’m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innau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Heb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dewi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		</a:t>
            </a:r>
            <a:endParaRPr lang="en-GB" altLang="en-US" sz="4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2288" y="6474822"/>
            <a:ext cx="6444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OLIVERS, 1725-99 </a:t>
            </a:r>
            <a:r>
              <a:rPr lang="en-US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ROBERT WILLIAMS, 1804-55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41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Duw Abram, molwch Ef,   Yr Hollalluog Dduw, Yr Hen Ddihenydd Brenin nef,     Duw cariad yw:   I’r Iôr, anfeidrol Fod,   Boed mawl y nef a’r llawr; Ymgrymu wnaf, a rhof y clod     I’r Enw mawr.</vt:lpstr>
      <vt:lpstr>Duw Abram, molwch Ef;   Ei holl-ddigonol ddawn A’m cynnal ar fy nhaith i’r nef     Yn ddiogel iawn;   I eiddil fel myfi   Fe’i geilw’i Hun yn Dduw; Trwy waed ei Fab ar Galfarî     Fe’m ceidw’n fyw.</vt:lpstr>
      <vt:lpstr>Er bod y cnawd yn wan,   Er uffern fawr a’r byd, Trwy ras mi ddof i’r hyfryd fan     Fy nghartref clyd;   Mi nofia’r dyfnder llaith   Â’m trem ar Iesu cu; Af trwy’r anialwch erchyll maith     I’r Ganaan fry.</vt:lpstr>
      <vt:lpstr>Holl dyrfa’r nef a gân   Mewn diolch yn gytûn, I’r Tad a’r Mab a’r Ysbryd Glân -     Eu mawl sydd un:   O! henffych, Iôr di-lyth;   Clodforaf gyda hwy Dduw Abram a’m Duw innau byth     Heb dewi mwy.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112</cp:revision>
  <dcterms:modified xsi:type="dcterms:W3CDTF">2015-03-06T12:23:42Z</dcterms:modified>
</cp:coreProperties>
</file>