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4"/>
  </p:notesMasterIdLst>
  <p:sldIdLst>
    <p:sldId id="288" r:id="rId2"/>
    <p:sldId id="28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4" d="100"/>
          <a:sy n="104" d="100"/>
        </p:scale>
        <p:origin x="198" y="13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43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02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352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81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245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858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20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846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283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346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494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ig-white-blue.png">
            <a:extLst>
              <a:ext uri="{FF2B5EF4-FFF2-40B4-BE49-F238E27FC236}">
                <a16:creationId xmlns:a16="http://schemas.microsoft.com/office/drawing/2014/main" id="{D68A430E-58B4-4F79-97B6-09F22B977C45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7328" y="6157700"/>
            <a:ext cx="1536171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69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ChangeArrowheads="1"/>
          </p:cNvSpPr>
          <p:nvPr/>
        </p:nvSpPr>
        <p:spPr bwMode="auto">
          <a:xfrm>
            <a:off x="1670496" y="505117"/>
            <a:ext cx="9682088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enaid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bendithia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yr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chofia'i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ddoniau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maddeuodd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anwireddau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iachaodd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lesgedd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gwaredodd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fywyd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ddistryw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â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gras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coronodd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diwallodd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fwrdd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â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daioni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atseinier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fawl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nen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altLang="cy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GB" altLang="cy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344" y="20324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102</a:t>
            </a: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208568" y="595044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ChangeArrowheads="1"/>
          </p:cNvSpPr>
          <p:nvPr/>
        </p:nvSpPr>
        <p:spPr bwMode="auto">
          <a:xfrm>
            <a:off x="1559496" y="235669"/>
            <a:ext cx="1036915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Trugarog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graslawn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yw'r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hwyrfrydig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lid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roi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lle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nid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byth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mae'n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cadw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digofaint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nid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byth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yr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ymryson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efe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 tad wrth ei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blant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tosturia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mae'n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cofio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llwch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ydynt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hwy; </a:t>
            </a:r>
            <a:b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f'enaid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bendithia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yr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bendithia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yr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byth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altLang="cy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02484" y="6500969"/>
            <a:ext cx="85689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NANTLAIS, 1874-1959 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Athro S.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Nantlais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Williams.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Defnyddir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ganiatâd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420066" y="6309320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33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40</cp:revision>
  <dcterms:modified xsi:type="dcterms:W3CDTF">2019-10-17T07:53:41Z</dcterms:modified>
</cp:coreProperties>
</file>