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88" r:id="rId2"/>
    <p:sldId id="28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7" d="100"/>
          <a:sy n="97" d="100"/>
        </p:scale>
        <p:origin x="-306" y="-8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578544" y="749017"/>
            <a:ext cx="8890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enaid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bendithia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chofia'i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ddoniau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maddeuodd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anwireddau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iachaodd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lesgedd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gwaredodd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fywyd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ddistryw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â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coronodd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ben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diwallodd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fwrdd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â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daioni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atseinier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fawl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endParaRPr lang="en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102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51767" y="392976"/>
            <a:ext cx="96488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Trugarog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graslawn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yw'r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hwyrfrydig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lid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roi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mae'n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cadw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digofaint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ymryson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efe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tad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blant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tosturia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mae'n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cofio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llwch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ydynt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hwy;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f'enaid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bendithia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bendithia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endParaRPr lang="en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6383069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itchFamily="34" charset="0"/>
                <a:cs typeface="Arial" pitchFamily="34" charset="0"/>
              </a:rPr>
              <a:t>NANTLAIS,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1874-1959</a:t>
            </a:r>
          </a:p>
          <a:p>
            <a:pPr algn="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Athro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Nantlais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Williams.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ganiatâd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7848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39</cp:revision>
  <dcterms:modified xsi:type="dcterms:W3CDTF">2015-03-06T11:52:35Z</dcterms:modified>
</cp:coreProperties>
</file>