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8" y="13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A5D8362-8215-4754-969E-D60D66B780F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79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7BB418-D2F1-4ADD-A8AE-92F2A3C875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73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6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91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6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7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7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9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58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3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4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E381E665-F949-4328-98CE-2DA881217D1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1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063552" y="548680"/>
            <a:ext cx="986579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Gwawriodd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drugaredd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cu;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ddiffygio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dygodd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cawsom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gerdded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ddiogel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beryglon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faith;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gwnaethost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storm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bygwth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1136560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344" y="6668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91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53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1990848" y="260648"/>
            <a:ext cx="97937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Dysg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ngoleuni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clir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 in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dynnu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at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noddfa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gysgod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hoes;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grasusau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pêr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flwyddyn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blaguro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dwyn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bur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y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287688" y="640883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256240" y="642953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PENAR, 1860-1918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938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21</Words>
  <Application>Microsoft Office PowerPoint</Application>
  <PresentationFormat>Widescreen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</cp:revision>
  <dcterms:modified xsi:type="dcterms:W3CDTF">2019-10-16T08:12:08Z</dcterms:modified>
</cp:coreProperties>
</file>