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7BB418-D2F1-4ADD-A8AE-92F2A3C875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610864" y="692696"/>
            <a:ext cx="82096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Gwawriodd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drugaredd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cu;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llaw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ddiffygio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dygodd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cawsom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gerdded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ddiogel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beryglon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faith;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gwnaethost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bob storm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dawel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bygwth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66848" y="428466"/>
            <a:ext cx="83536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Dysg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ngoleuni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clir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gad in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dynnu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at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noddfa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gysgod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hoes;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grasusau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pêr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newyddion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gyda'r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blaguro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nefoedd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bur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56612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80112" y="643359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PENAR,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1860-1918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2015-03-06T12:02:47Z</dcterms:modified>
</cp:coreProperties>
</file>