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4"/>
  </p:notesMasterIdLst>
  <p:sldIdLst>
    <p:sldId id="263" r:id="rId2"/>
    <p:sldId id="264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4" d="100"/>
          <a:sy n="104" d="100"/>
        </p:scale>
        <p:origin x="198" y="13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cy-GB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6485147-C3A7-465E-B985-5C69C32C7874}" type="slidenum">
              <a:rPr lang="en-US" altLang="en-US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343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cy-GB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79351535-4FCD-45EF-BDBB-70B0605E6963}" type="slidenum">
              <a:rPr lang="en-US" altLang="en-US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203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18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136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388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308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43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223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304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797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266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46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5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96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Box 3"/>
          <p:cNvSpPr txBox="1">
            <a:spLocks noChangeArrowheads="1"/>
          </p:cNvSpPr>
          <p:nvPr/>
        </p:nvSpPr>
        <p:spPr bwMode="auto">
          <a:xfrm>
            <a:off x="1775520" y="476672"/>
            <a:ext cx="1015382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am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ddechrau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blwyddyn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newydd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gyda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mewn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mawl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chân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doed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helaeth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helaeth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arnom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ddylanwadau'r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Ysbryd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Glân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bydded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hon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ymysg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blynyddoedd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deau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law yr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uchel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doed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yr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anadl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dyffryn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nes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bod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myrdd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o'r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meirw'n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fyw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y-GB" altLang="cy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10992544" y="5815563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2783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90</a:t>
            </a: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181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extBox 3"/>
          <p:cNvSpPr txBox="1">
            <a:spLocks noChangeArrowheads="1"/>
          </p:cNvSpPr>
          <p:nvPr/>
        </p:nvSpPr>
        <p:spPr bwMode="auto">
          <a:xfrm>
            <a:off x="1991544" y="188640"/>
            <a:ext cx="982928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hiraeth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henaid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am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ymweliad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oddi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fry </a:t>
            </a:r>
            <a:b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gynhesu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calonnau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at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air ac at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</a:t>
            </a:r>
            <a:r>
              <a:rPr lang="cy-GB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ŷ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doed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gwlith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glaw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Seion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gawodydd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iraidd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iawn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dyro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o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orfoledd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iachawdwriaeth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gras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llawn</a:t>
            </a:r>
            <a:r>
              <a:rPr lang="en-US" alt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y-GB" altLang="cy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287688" y="6424141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439816" y="6410537"/>
            <a:ext cx="7452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JOSEPH EVANS, 1831-1904</a:t>
            </a:r>
            <a:endParaRPr lang="en-GB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47858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22</Words>
  <Application>Microsoft Office PowerPoint</Application>
  <PresentationFormat>Widescreen</PresentationFormat>
  <Paragraphs>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21</cp:revision>
  <dcterms:modified xsi:type="dcterms:W3CDTF">2019-10-16T08:08:49Z</dcterms:modified>
</cp:coreProperties>
</file>