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6485147-C3A7-465E-B985-5C69C32C7874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4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9351535-4FCD-45EF-BDBB-70B0605E6963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0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Box 3"/>
          <p:cNvSpPr txBox="1">
            <a:spLocks noChangeArrowheads="1"/>
          </p:cNvSpPr>
          <p:nvPr/>
        </p:nvSpPr>
        <p:spPr bwMode="auto">
          <a:xfrm>
            <a:off x="394840" y="542285"/>
            <a:ext cx="86416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cy-GB" sz="4200" dirty="0">
                <a:latin typeface="Arial" pitchFamily="34" charset="0"/>
                <a:cs typeface="Arial" pitchFamily="34" charset="0"/>
              </a:rPr>
              <a:t>O am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ddechrau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blwyddyn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newydd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gyda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mewn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mawl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doed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helaeth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helaeth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arnom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ddylanwadau'r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Glân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: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bydded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hon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ymysg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blynyddoedd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deau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law yr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uchel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doed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yr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anadl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dyffryn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nes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bod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myrdd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meirw'n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fyw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.</a:t>
            </a:r>
            <a:endParaRPr lang="cy-GB" altLang="cy-GB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929563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5000" dirty="0">
                <a:latin typeface="Webdings" pitchFamily="18" charset="2"/>
                <a:cs typeface="+mn-cs"/>
              </a:rPr>
              <a:t>4</a:t>
            </a:r>
            <a:endParaRPr lang="cy-GB" sz="5000" dirty="0">
              <a:latin typeface="Webdings" pitchFamily="18" charset="2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90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1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Box 3"/>
          <p:cNvSpPr txBox="1">
            <a:spLocks noChangeArrowheads="1"/>
          </p:cNvSpPr>
          <p:nvPr/>
        </p:nvSpPr>
        <p:spPr bwMode="auto">
          <a:xfrm>
            <a:off x="538856" y="398269"/>
            <a:ext cx="828161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cy-GB" sz="4200" dirty="0">
                <a:latin typeface="Arial" pitchFamily="34" charset="0"/>
                <a:cs typeface="Arial" pitchFamily="34" charset="0"/>
              </a:rPr>
              <a:t>Y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hiraeth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henaid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am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ymweliad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oddi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fry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gynhesu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calonnau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at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air ac at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d</a:t>
            </a:r>
            <a:r>
              <a:rPr lang="cy-GB" altLang="cy-GB" sz="4200" dirty="0">
                <a:latin typeface="Arial" pitchFamily="34" charset="0"/>
                <a:cs typeface="Arial" pitchFamily="34" charset="0"/>
              </a:rPr>
              <a:t>ŷ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: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doed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gwlith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glaw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Seion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gawodydd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iraidd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iawn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dyro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 o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orfoledd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iachawdwriaeth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gras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llawn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.</a:t>
            </a:r>
            <a:endParaRPr lang="cy-GB" altLang="cy-GB" sz="4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85938" y="587727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84176" y="6474822"/>
            <a:ext cx="7452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JOSEPH EVANS, 1831-1904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7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20</cp:revision>
  <dcterms:modified xsi:type="dcterms:W3CDTF">2015-03-06T11:45:56Z</dcterms:modified>
</cp:coreProperties>
</file>