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546C1A-35FA-4A2B-ACFA-59B901FEED3A}" type="slidenum">
              <a:rPr lang="cy-GB" smtClean="0"/>
              <a:pPr>
                <a:defRPr/>
              </a:pPr>
              <a:t>1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3498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0D3192-8784-40D3-A72B-41B3C1AB8542}" type="slidenum">
              <a:rPr lang="cy-GB" smtClean="0"/>
              <a:pPr>
                <a:defRPr/>
              </a:pPr>
              <a:t>2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7298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84E959-CFAA-4E92-AE0E-562386A3E07A}" type="slidenum">
              <a:rPr lang="cy-GB" smtClean="0"/>
              <a:pPr>
                <a:defRPr/>
              </a:pPr>
              <a:t>3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62242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5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0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4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4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3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1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8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02E02973-571C-45BB-95F9-78F470A44B6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8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95600" y="567189"/>
            <a:ext cx="7602339" cy="5668962"/>
          </a:xfrm>
        </p:spPr>
        <p:txBody>
          <a:bodyPr>
            <a:normAutofit/>
          </a:bodyPr>
          <a:lstStyle/>
          <a:p>
            <a:pPr algn="l"/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Moliannwn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Di, 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Arglwydd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feddwl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waith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llunio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bydoedd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mawrion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greadigaeth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faith;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feddwl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allu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cynnal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eu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lle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Drigfannau’r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ddaear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isod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phreswylfeydd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y ne’.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336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88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0926582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665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351856" y="496342"/>
            <a:ext cx="7848600" cy="5668962"/>
          </a:xfrm>
        </p:spPr>
        <p:txBody>
          <a:bodyPr>
            <a:normAutofit/>
          </a:bodyPr>
          <a:lstStyle/>
          <a:p>
            <a:pPr algn="l"/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Moliannwn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Di, 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Arglwydd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feddwl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ffyrdd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llywodraethu’n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gyson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Dros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genedlaethau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fyrdd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feddwl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ddoethineb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holl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arfaethau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cudd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,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A’u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nod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ddwyn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cyfiawnder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O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hyd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olau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30D0380D-2CEE-42F1-8637-F6764737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6582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992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67608" y="424334"/>
            <a:ext cx="7848600" cy="5524946"/>
          </a:xfrm>
          <a:ln w="19050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Moliannwn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Di, 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Arglwydd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feddwl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am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ras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trefnu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ffordd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i’n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gwared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O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rwymau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pechod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cas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;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Wrth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feddwl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am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gwynfyd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Sydd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yna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ger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fron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I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bawb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o’r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gwaredigion</a:t>
            </a:r>
            <a:br>
              <a:rPr lang="en-GB" sz="4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 ’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Nôl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gado’r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</a:rPr>
              <a:t>ddaear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</a:rPr>
              <a:t> hon.</a:t>
            </a:r>
            <a:br>
              <a:rPr lang="en-GB" sz="4800" i="1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sz="4800" i="1" dirty="0">
                <a:solidFill>
                  <a:schemeClr val="bg1"/>
                </a:solidFill>
                <a:latin typeface="Arial" pitchFamily="34" charset="0"/>
              </a:rPr>
              <a:t>           				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75720" y="6221555"/>
            <a:ext cx="471487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43528" y="6495418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DEWI MÔN, 1836-1907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592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31</Words>
  <Application>Microsoft Office PowerPoint</Application>
  <PresentationFormat>Widescreen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Moliannwn Di, O! Arglwydd   Wrth feddwl am dy waith Yn llunio bydoedd mawrion   Y greadigaeth faith; Wrth feddwl am dy allu   Yn cynnal yn eu lle Drigfannau’r ddaear isod   A phreswylfeydd y ne’.</vt:lpstr>
      <vt:lpstr>Moliannwn Di, O! Arglwydd   Wrth feddwl am dy ffyrdd Yn llywodraethu’n gyson   Dros genedlaethau fyrdd; Wrth feddwl am ddoethineb   Dy holl arfaethau cudd, A’u nod i ddwyn cyfiawnder   O hyd i olau dydd.</vt:lpstr>
      <vt:lpstr>Moliannwn Di, O! Arglwydd   Wrth feddwl am dy ras Yn trefnu ffordd i’n gwared   O rwymau pechod cas; Wrth feddwl am y gwynfyd   Sydd yna ger dy fron I bawb o’r gwaredigion   ’Nôl gado’r ddaear hon.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23</cp:revision>
  <dcterms:modified xsi:type="dcterms:W3CDTF">2019-10-16T08:01:43Z</dcterms:modified>
</cp:coreProperties>
</file>