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278" r:id="rId2"/>
    <p:sldId id="282" r:id="rId3"/>
    <p:sldId id="283" r:id="rId4"/>
    <p:sldId id="28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96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2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7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7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4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4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1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2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5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63534852-A345-4BD5-A835-B86EACD7C6F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6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7448" y="784374"/>
            <a:ext cx="9757147" cy="4680520"/>
          </a:xfrm>
        </p:spPr>
        <p:txBody>
          <a:bodyPr>
            <a:noAutofit/>
          </a:bodyPr>
          <a:lstStyle/>
          <a:p>
            <a:pPr algn="ctr"/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mola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Dduw'r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Dwg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drysor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brofodd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faddeuant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olchwyd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344" y="13804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83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49708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545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7448" y="784374"/>
            <a:ext cx="9757147" cy="4680520"/>
          </a:xfrm>
        </p:spPr>
        <p:txBody>
          <a:bodyPr>
            <a:noAutofit/>
          </a:bodyPr>
          <a:lstStyle/>
          <a:p>
            <a:pPr algn="ctr"/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Mola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rad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lifodd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tadau'n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Mola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ei faith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amynedd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dosturi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ei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di-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49708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2220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7448" y="784374"/>
            <a:ext cx="9757147" cy="4680520"/>
          </a:xfrm>
        </p:spPr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thynerwch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Tad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y'n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cadwodd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Edwyn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ddwylo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y'n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dygodd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parhau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49708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5472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476251"/>
            <a:ext cx="9404350" cy="5668963"/>
          </a:xfrm>
        </p:spPr>
        <p:txBody>
          <a:bodyPr>
            <a:normAutofit/>
          </a:bodyPr>
          <a:lstStyle/>
          <a:p>
            <a:pPr algn="ctr"/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angylion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unwch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gwelwch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ddi-len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Haul a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lloer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flaen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ymgrymwch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luoedd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uwchben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Amen.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4197" y="6334780"/>
            <a:ext cx="63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H. F. LYTE, 1793-1847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G. WYNNE GRIFFITH, 1883-1967 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geiriau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Cymraeg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Nia Higginbotham.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Defnyddir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02484" y="565966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0456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56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F'enaid mola Dduw'r gogoniant; Dwg dy drysor at ei draed; ti a brofodd ei faddeuant,  ti a olchwyd yn y gwaed, Moliant, Moliant, Moliant, Moliant, Dyro mwy i'r Gorau gaed.</vt:lpstr>
      <vt:lpstr>Mola Ef, a'i rad drugaredd lifodd at ein tadau'n lli; Mola Ef, ei faith amynedd A'i dosturi atat ti; Moliant, Moliant, Moliant, Moliant, Am ei ddoniau rhad di-ri.</vt:lpstr>
      <vt:lpstr>Â thynerwch Tad y'n cadwodd, Edwyn Ef ein defnydd brau; Ar ei ddwylo mwyn y'n dygodd, A'n gwaredu o'n holl wae; Moliant, Moliant, Moliant, Moliant, Ei drugaredd sy'n parhau.</vt:lpstr>
      <vt:lpstr>Yn y gân, angylion, unwch, Chwi a'i gwelwch yn ddi-len; Haul a lloer o'i flaen ymgrymwch, A holl luoedd nef uwchben; Moliant, Moliant, Moliant, Moliant, Fo i Dduw pob gras, Amen.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</cp:revision>
  <dcterms:modified xsi:type="dcterms:W3CDTF">2019-10-15T13:06:08Z</dcterms:modified>
</cp:coreProperties>
</file>