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8" r:id="rId2"/>
    <p:sldId id="279" r:id="rId3"/>
    <p:sldId id="280" r:id="rId4"/>
    <p:sldId id="2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34925" y="784374"/>
            <a:ext cx="9109075" cy="5668962"/>
          </a:xfrm>
        </p:spPr>
        <p:txBody>
          <a:bodyPr/>
          <a:lstStyle/>
          <a:p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mola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Dduw'r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Dwg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drysor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draed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brofodd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faddeuant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olchwyd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83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54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808" y="661318"/>
            <a:ext cx="7848600" cy="5287962"/>
          </a:xfrm>
        </p:spPr>
        <p:txBody>
          <a:bodyPr/>
          <a:lstStyle/>
          <a:p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Mola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lifodd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tadau'n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Mola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faith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amynedd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dosturi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ddoniau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di-ri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408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488" y="496341"/>
            <a:ext cx="8763000" cy="5668963"/>
          </a:xfrm>
        </p:spPr>
        <p:txBody>
          <a:bodyPr/>
          <a:lstStyle/>
          <a:p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thynerwch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Tad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y'n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cadwodd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Edwyn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ddwylo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y'n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dygodd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parhau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664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476250"/>
            <a:ext cx="9404350" cy="5668963"/>
          </a:xfrm>
        </p:spPr>
        <p:txBody>
          <a:bodyPr/>
          <a:lstStyle/>
          <a:p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angylion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unwch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gwelwch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ddi-len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Haul a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lloer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flaen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ymgrymwch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luoedd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uwchben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Amen.</a:t>
            </a:r>
            <a:b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505599"/>
            <a:ext cx="5292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H. F. LYTE, 1793-1847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G. WYNNE GRIFFITH, 1883-1967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78483" y="565966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0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F'enaid mola Dduw'r gogoniant; Dwg dy drysor at ei draed; ti a brofodd ei faddeuant,  ti a olchwyd yn y gwaed, Moliant, Moliant, Moliant, Moliant, Dyro mwy i'r Gorau gaed.</vt:lpstr>
      <vt:lpstr>Mola Ef, a'i rad drugaredd lifodd at ein tadau'n lli; Mola Ef, ei faith amynedd A'i dosturi atat ti; Moliant, Moliant, Moliant, Moliant, Am ei ddoniau rhad di-ri.</vt:lpstr>
      <vt:lpstr>Â thynerwch Tad y'n cadwodd, Edwyn Ef ein defnydd brau; Ar ei ddwylo mwyn y'n dygodd, A'n gwaredu o'n holl wae; Moliant, Moliant, Moliant, Moliant, Ei drugaredd sy'n parhau.</vt:lpstr>
      <vt:lpstr>Yn y gân, angylion, unwch, Chwi a'i gwelwch yn ddi-len; Haul a lloer o'i flaen ymgrymwch, A holl luoedd nef uwchben; Moliant, Moliant, Moliant, Moliant, Fo i Dduw pob gras, Amen.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</cp:revision>
  <dcterms:modified xsi:type="dcterms:W3CDTF">2015-03-06T11:23:14Z</dcterms:modified>
</cp:coreProperties>
</file>