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276" r:id="rId2"/>
    <p:sldId id="27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0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9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6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2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5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7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3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2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0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1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DC105D58-07A0-4C1A-862F-DCD31A722C6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82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911424" y="770518"/>
            <a:ext cx="1015312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Molwch Arglwydd nef y nefoedd,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holl genhedloedd daear las,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 dylwythau'r byd a'r bobloedd,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cenwch glod ei ryfedd ras: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Haleliwia,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molwch, molwch enw'r Iôn.</a:t>
            </a:r>
          </a:p>
          <a:p>
            <a:pPr algn="ctr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44" y="124187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82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41289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796913" y="692696"/>
            <a:ext cx="885698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 yw serch ei gariad atom,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mawr ei ryfedd ras di-lyth,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gyfamod a'i wirionedd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sydd heb ball yn para byth: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Haleliwia,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molwch, molwch enw'r Iôn.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28248" y="6381328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NICANDER, 1809-74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46499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</cp:revision>
  <dcterms:modified xsi:type="dcterms:W3CDTF">2019-10-15T12:59:55Z</dcterms:modified>
</cp:coreProperties>
</file>