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76" r:id="rId2"/>
    <p:sldId id="27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179512" y="908720"/>
            <a:ext cx="8856983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Molwch Arglwydd nef y nefoedd,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holl genhedloedd daear las,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 dylwythau'r byd a'r bobloedd,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cenwch glod ei ryfedd ras: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Halelwia</a:t>
            </a: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molwch, </a:t>
            </a:r>
            <a:r>
              <a:rPr lang="cy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molwch</a:t>
            </a: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enw'r Iôn.</a:t>
            </a:r>
          </a:p>
          <a:p>
            <a:pPr algn="ctr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82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663570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107504" y="742056"/>
            <a:ext cx="885698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 </a:t>
            </a: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 serch ei gariad atom,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mawr ei ryfedd ras di-lyth,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 gyfamod a'i wirionedd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sydd heb ball yn para byth: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Halelwia,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molwch, molwch enw'r Iôn</a:t>
            </a: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6433591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NICANDER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1809-74</a:t>
            </a: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835696" y="5227613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21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28</cp:revision>
  <dcterms:modified xsi:type="dcterms:W3CDTF">2015-03-06T11:59:00Z</dcterms:modified>
</cp:coreProperties>
</file>