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ADC39C-A0BE-4D4E-80A9-BE686BA767FF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1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4690BD-001A-49C8-B42D-A2308B140611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3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1CA98B-9B6E-45C0-B038-F3956BE78C3C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9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3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8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4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0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8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0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0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9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4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7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87869518-0809-4EEB-8480-42660504331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5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207568" y="980728"/>
            <a:ext cx="87851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presennol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ymhob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nesaf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bawb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enaid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wrando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cri: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"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Nesáu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mi."</a:t>
            </a:r>
            <a:endParaRPr lang="en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10908109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14021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76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0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2135560" y="836712"/>
            <a:ext cx="91451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un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maint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derfysga'r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anwadalwch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un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graig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syfl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merw'r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"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Nesáu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mi."</a:t>
            </a:r>
            <a:endParaRPr lang="en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gig-white-bl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9496" y="6157700"/>
            <a:ext cx="1152128" cy="655588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D423FF9B-9D99-4E06-B270-20069A13D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8109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904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2388790" y="756568"/>
            <a:ext cx="903580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hollgyfoethog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olud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leiha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diwalla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wyllys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fôr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fôr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"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Nesáu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mi."</a:t>
            </a:r>
            <a:endParaRPr lang="en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0096" y="6381328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DAVID JONES, 1805-68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73077" y="566124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4996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29</Words>
  <Application>Microsoft Office PowerPoint</Application>
  <PresentationFormat>Widescreen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</cp:revision>
  <dcterms:modified xsi:type="dcterms:W3CDTF">2019-10-15T12:11:45Z</dcterms:modified>
</cp:coreProperties>
</file>