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ADC39C-A0BE-4D4E-80A9-BE686BA767FF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1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4690BD-001A-49C8-B42D-A2308B140611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3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1CA98B-9B6E-45C0-B038-F3956BE78C3C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467420" y="758309"/>
            <a:ext cx="84250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Mae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llond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pob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presennol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ymhob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man;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nesaf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efe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bawb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gwan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law 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wrando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cri: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mi."</a:t>
            </a:r>
            <a:endParaRPr lang="en-GB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  </a:t>
            </a:r>
            <a:endParaRPr lang="en-GB" altLang="cy-GB" sz="4200" dirty="0">
              <a:latin typeface="Arial" pitchFamily="34" charset="0"/>
              <a:cs typeface="Arial" pitchFamily="34" charset="0"/>
            </a:endParaRPr>
          </a:p>
          <a:p>
            <a:endParaRPr lang="en-GB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76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683444" y="828576"/>
            <a:ext cx="813702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Yr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yr un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maint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derfysga'r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anwadalwch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yr un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graig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syfl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ym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merw'r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lli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mi."</a:t>
            </a:r>
            <a:endParaRPr lang="en-GB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 </a:t>
            </a:r>
            <a:endParaRPr lang="en-GB" altLang="cy-GB" sz="4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ig-white-bl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90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648766" y="756568"/>
            <a:ext cx="824371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Yr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hollgyfoethog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olud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leiha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diwalla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bob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peth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â'i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wyllys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un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dafn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o'i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fôr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fôr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altLang="cy-GB" sz="4200" dirty="0">
                <a:latin typeface="Arial" pitchFamily="34" charset="0"/>
                <a:cs typeface="Arial" pitchFamily="34" charset="0"/>
              </a:rPr>
            </a:br>
            <a:r>
              <a:rPr lang="en-US" altLang="cy-GB" sz="4200" dirty="0">
                <a:latin typeface="Arial" pitchFamily="34" charset="0"/>
                <a:cs typeface="Arial" pitchFamily="34" charset="0"/>
              </a:rPr>
              <a:t>	"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Nesáu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mi."</a:t>
            </a:r>
            <a:endParaRPr lang="en-GB" altLang="cy-GB" sz="4200" dirty="0">
              <a:latin typeface="Arial" pitchFamily="34" charset="0"/>
              <a:cs typeface="Arial" pitchFamily="34" charset="0"/>
            </a:endParaRPr>
          </a:p>
          <a:p>
            <a:endParaRPr lang="en-GB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6402814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DAVID JONES,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1805-68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91680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4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</cp:revision>
  <dcterms:modified xsi:type="dcterms:W3CDTF">2015-03-06T11:01:47Z</dcterms:modified>
</cp:coreProperties>
</file>