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4" r:id="rId2"/>
    <p:sldId id="41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16726"/>
            <a:ext cx="1224136" cy="69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611560" y="493504"/>
            <a:ext cx="82809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Hwn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yw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sanctaidd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ddydd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gorffwysodd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Duw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o'i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waith</a:t>
            </a:r>
            <a:r>
              <a:rPr lang="en-US" sz="4000" dirty="0">
                <a:latin typeface="+mj-lt"/>
                <a:cs typeface="Arial" pitchFamily="34" charset="0"/>
              </a:rPr>
              <a:t>;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a </a:t>
            </a:r>
            <a:r>
              <a:rPr lang="en-US" sz="4000" dirty="0" err="1">
                <a:latin typeface="+mj-lt"/>
                <a:cs typeface="Arial" pitchFamily="34" charset="0"/>
              </a:rPr>
              <a:t>ninnau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nawr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dan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wenau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Duw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gorffwyswn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taith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Hwn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yw'r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moliannus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ddydd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cydganodd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sêr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wawr</a:t>
            </a:r>
            <a:r>
              <a:rPr lang="en-US" sz="4000" dirty="0">
                <a:latin typeface="+mj-lt"/>
                <a:cs typeface="Arial" pitchFamily="34" charset="0"/>
              </a:rPr>
              <a:t>;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mae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heddiw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lawnach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testun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cân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molianned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pawb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awr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  <a:endParaRPr lang="en-GB" sz="4000" dirty="0">
              <a:latin typeface="+mj-lt"/>
              <a:cs typeface="Arial" pitchFamily="34" charset="0"/>
            </a:endParaRPr>
          </a:p>
          <a:p>
            <a:endParaRPr lang="en-US" sz="4000" dirty="0"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31274" y="595160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02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39552" y="260648"/>
            <a:ext cx="74676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Hwn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yw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dedwydd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ddydd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daeth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Crist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o'i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fedd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fyw</a:t>
            </a:r>
            <a:r>
              <a:rPr lang="en-US" sz="4000" dirty="0">
                <a:latin typeface="+mj-lt"/>
                <a:cs typeface="Arial" pitchFamily="34" charset="0"/>
              </a:rPr>
              <a:t>;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codwn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oll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fywyd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gwell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ryddid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meibion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Duw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Hwn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yw'r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brenhinol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ddydd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mae</a:t>
            </a:r>
            <a:r>
              <a:rPr lang="en-US" sz="4000" dirty="0">
                <a:latin typeface="+mj-lt"/>
                <a:cs typeface="Arial" pitchFamily="34" charset="0"/>
              </a:rPr>
              <a:t> Crist </a:t>
            </a:r>
            <a:r>
              <a:rPr lang="en-US" sz="4000" dirty="0" err="1">
                <a:latin typeface="+mj-lt"/>
                <a:cs typeface="Arial" pitchFamily="34" charset="0"/>
              </a:rPr>
              <a:t>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gael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</a:t>
            </a:r>
            <a:r>
              <a:rPr lang="en-US" sz="4000" dirty="0">
                <a:latin typeface="+mj-lt"/>
                <a:cs typeface="Arial" pitchFamily="34" charset="0"/>
              </a:rPr>
              <a:t> le;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Dduw</a:t>
            </a:r>
            <a:r>
              <a:rPr lang="en-US" sz="4000" dirty="0">
                <a:latin typeface="+mj-lt"/>
                <a:cs typeface="Arial" pitchFamily="34" charset="0"/>
              </a:rPr>
              <a:t>, rho </a:t>
            </a:r>
            <a:r>
              <a:rPr lang="en-US" sz="4000" dirty="0" err="1">
                <a:latin typeface="+mj-lt"/>
                <a:cs typeface="Arial" pitchFamily="34" charset="0"/>
              </a:rPr>
              <a:t>heddiw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weled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drws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agor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y ne</a:t>
            </a:r>
            <a:r>
              <a:rPr lang="en-US" sz="4000" dirty="0" smtClean="0">
                <a:latin typeface="+mj-lt"/>
                <a:cs typeface="Arial" pitchFamily="34" charset="0"/>
              </a:rPr>
              <a:t>'.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00011" y="610840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356316" y="6505599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+mj-lt"/>
                <a:cs typeface="Arial" pitchFamily="34" charset="0"/>
              </a:rPr>
              <a:t>ELFED, 1860-1953</a:t>
            </a:r>
            <a:endParaRPr lang="en-GB" sz="1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</TotalTime>
  <Words>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270</cp:revision>
  <dcterms:modified xsi:type="dcterms:W3CDTF">2015-03-06T11:09:12Z</dcterms:modified>
</cp:coreProperties>
</file>