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4660"/>
  </p:normalViewPr>
  <p:slideViewPr>
    <p:cSldViewPr>
      <p:cViewPr varScale="1">
        <p:scale>
          <a:sx n="74" d="100"/>
          <a:sy n="74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44B7F-74A8-43C0-BBAE-0E1018F3F0FC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42140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15F29-2172-406D-9DAC-5593CD06F42E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88086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DB5EC-9EFB-4444-936C-B6469DEF0731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82705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8DBB3-0571-4579-AD27-F35C50FA709D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75698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23945-9FF5-46C1-AFAA-9E25A2AF3C66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76327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D20EC-EF08-4780-85FD-5E5A54F773ED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1313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CAA47-79B1-42B2-BA5C-0C65B444532B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6464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1496-FAB1-4C18-B810-0ECCA95D740C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81196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1D6C-E578-464C-ADFD-A9C75DAF25BF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3343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648CC-0FCF-441F-A3A2-3DAE9974E13E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57418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2FAB6-C716-4416-A73F-8EA5E4EDE1E7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1606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78FD5A-9448-4359-A482-BF686479033C}" type="slidenum">
              <a:rPr lang="en-GB" altLang="cy-GB"/>
              <a:pPr/>
              <a:t>‹#›</a:t>
            </a:fld>
            <a:endParaRPr lang="en-GB" altLang="cy-GB"/>
          </a:p>
        </p:txBody>
      </p:sp>
      <p:pic>
        <p:nvPicPr>
          <p:cNvPr id="7" name="Picture 6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ym@kingsway.co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7504" y="788506"/>
            <a:ext cx="903649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O'r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fath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dywyllwch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sy'n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llethu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byd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-</a:t>
            </a:r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Anghyfiawnder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 a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gorthrwm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phoen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Gwledydd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llithro'i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anobaith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mor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ddwfn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Ond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trodd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tyrfa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fawr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at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yr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Oen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Gwelant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wrthryfel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drwy'r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tir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-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Tristwch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gorffwylledd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hil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en-GB" altLang="cy-GB" sz="4000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828732" y="1124744"/>
            <a:ext cx="8077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Tyrd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i'n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plith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Tywallt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awr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Tyrd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i'n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plith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Tywallt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o'r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nef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lawr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86891" y="836712"/>
            <a:ext cx="889362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Llanw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eglwys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â'th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gariad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a'th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nerth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rannu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y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newyddion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da</a:t>
            </a:r>
          </a:p>
          <a:p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Am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iachawdwriaeth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sy'n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rhodd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gan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y Tad</a:t>
            </a:r>
          </a:p>
          <a:p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bawb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sydd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credu'n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ei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Fab.</a:t>
            </a:r>
          </a:p>
          <a:p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Rho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nerth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i'oleuo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byd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Hyd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nes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y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cesgli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nghyd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28732" y="1124744"/>
            <a:ext cx="8077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Tyrd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i'n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plith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Tywallt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awr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Tyrd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i'n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plith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Tywallt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o'r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nef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lawr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535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33402" y="476672"/>
            <a:ext cx="833108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Cawn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fe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gawn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ddathlu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llawen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ryw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ddydd</a:t>
            </a:r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Pan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ddoi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nol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ond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nid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fel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o'r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blaen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T'wyllwch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ddiflanna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, 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daw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tristwch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ben,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Brenhinoedd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ymgrymant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o'th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flaen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Bydd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cenhadaeth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ben,</a:t>
            </a:r>
          </a:p>
          <a:p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Cawn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weld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wyneb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heb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charset="0"/>
              </a:rPr>
              <a:t>len</a:t>
            </a:r>
            <a:r>
              <a:rPr lang="en-GB" altLang="cy-GB" sz="4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28732" y="1124744"/>
            <a:ext cx="8077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Tyrd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i'n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plith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Tywallt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awr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Tyrd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i'n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plith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Tywallt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o'r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nef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i="1" dirty="0" err="1">
                <a:solidFill>
                  <a:schemeClr val="bg1"/>
                </a:solidFill>
                <a:latin typeface="Arial" charset="0"/>
              </a:rPr>
              <a:t>lawr</a:t>
            </a:r>
            <a:r>
              <a:rPr lang="en-GB" altLang="cy-GB" sz="4000" i="1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126865" y="508518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55776" y="5829100"/>
            <a:ext cx="658822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Cyfieithiad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Cymraeg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Awdurdodedig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Arfon</a:t>
            </a:r>
            <a:r>
              <a:rPr lang="en-GB" altLang="cy-GB" sz="1100" b="1" dirty="0">
                <a:solidFill>
                  <a:schemeClr val="bg1"/>
                </a:solidFill>
                <a:latin typeface="Arial" charset="0"/>
                <a:cs typeface="Arial" charset="0"/>
              </a:rPr>
              <a:t> Jones</a:t>
            </a:r>
            <a:endParaRPr lang="en-US" altLang="cy-GB" sz="1100" dirty="0">
              <a:solidFill>
                <a:schemeClr val="bg1"/>
              </a:solidFill>
              <a:cs typeface="Times New Roman" pitchFamily="18" charset="0"/>
            </a:endParaRPr>
          </a:p>
          <a:p>
            <a:pPr algn="r" eaLnBrk="0" hangingPunct="0"/>
            <a:r>
              <a:rPr lang="en-GB" altLang="cy-GB" sz="1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b="1" dirty="0">
                <a:solidFill>
                  <a:schemeClr val="bg1"/>
                </a:solidFill>
                <a:latin typeface="Arial" charset="0"/>
                <a:cs typeface="Arial" charset="0"/>
              </a:rPr>
              <a:t>Great is the darkness (Come, Lord Jesus)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b="1" dirty="0">
                <a:solidFill>
                  <a:schemeClr val="bg1"/>
                </a:solidFill>
                <a:latin typeface="Arial" charset="0"/>
                <a:cs typeface="Arial" charset="0"/>
              </a:rPr>
              <a:t>Noel Richards &amp; Gerald Coates</a:t>
            </a:r>
            <a:endParaRPr lang="en-US" altLang="cy-GB" sz="1100" dirty="0">
              <a:solidFill>
                <a:schemeClr val="bg1"/>
              </a:solidFill>
              <a:cs typeface="Times New Roman" pitchFamily="18" charset="0"/>
            </a:endParaRPr>
          </a:p>
          <a:p>
            <a:pPr algn="r" eaLnBrk="0" hangingPunct="0"/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Hawlfraint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© </a:t>
            </a:r>
            <a:r>
              <a:rPr lang="en-GB" altLang="cy-GB" sz="1100" b="1" dirty="0">
                <a:solidFill>
                  <a:schemeClr val="bg1"/>
                </a:solidFill>
                <a:latin typeface="Arial" charset="0"/>
                <a:cs typeface="Arial" charset="0"/>
              </a:rPr>
              <a:t>1992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ac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cyfieithiad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hwn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Thankyou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Music/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Gwein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.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worshiptogether.com songs </a:t>
            </a:r>
            <a:r>
              <a:rPr lang="en-GB" altLang="cy-GB" sz="1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r" eaLnBrk="0" hangingPunct="0"/>
            <a:r>
              <a:rPr lang="en-GB" altLang="cy-GB" sz="1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eithrio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DU ac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Ewrop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gwein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.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Kingsway </a:t>
            </a:r>
            <a:r>
              <a:rPr lang="en-GB" altLang="cy-GB" sz="1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Music</a:t>
            </a:r>
            <a:r>
              <a:rPr lang="en-US" altLang="cy-GB" sz="11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altLang="cy-GB" sz="1100" dirty="0" smtClean="0">
                <a:solidFill>
                  <a:schemeClr val="bg1"/>
                </a:solidFill>
                <a:latin typeface="Arial" charset="0"/>
                <a:cs typeface="Arial" charset="0"/>
                <a:hlinkClick r:id="rId2"/>
              </a:rPr>
              <a:t>tym@kingsway.co.uk</a:t>
            </a:r>
            <a:r>
              <a:rPr lang="en-US" altLang="cy-GB" sz="11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altLang="cy-GB" sz="11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Defnyddir</a:t>
            </a:r>
            <a:r>
              <a:rPr lang="en-GB" altLang="cy-GB" sz="1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trwy</a:t>
            </a:r>
            <a:r>
              <a:rPr lang="en-GB" altLang="cy-GB" sz="11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cy-GB" sz="11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ganiatâd</a:t>
            </a:r>
            <a:endParaRPr lang="en-US" altLang="cy-GB" sz="1100" dirty="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/>
            <a:endParaRPr lang="en-US" altLang="cy-GB" sz="1600" dirty="0"/>
          </a:p>
        </p:txBody>
      </p:sp>
    </p:spTree>
    <p:extLst>
      <p:ext uri="{BB962C8B-B14F-4D97-AF65-F5344CB8AC3E}">
        <p14:creationId xmlns:p14="http://schemas.microsoft.com/office/powerpoint/2010/main" val="31243743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39</cp:revision>
  <dcterms:created xsi:type="dcterms:W3CDTF">2004-06-14T19:13:38Z</dcterms:created>
  <dcterms:modified xsi:type="dcterms:W3CDTF">2015-05-14T14:01:45Z</dcterms:modified>
</cp:coreProperties>
</file>