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0929"/>
  </p:normalViewPr>
  <p:slideViewPr>
    <p:cSldViewPr>
      <p:cViewPr>
        <p:scale>
          <a:sx n="107" d="100"/>
          <a:sy n="107" d="100"/>
        </p:scale>
        <p:origin x="102" y="-90"/>
      </p:cViewPr>
      <p:guideLst>
        <p:guide orient="horz" pos="144"/>
        <p:guide pos="14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52091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82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3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609600"/>
            <a:ext cx="1941512" cy="548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5313" cy="548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01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9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2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7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4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3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33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48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92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t="9013" r="8986" b="14453"/>
          <a:stretch>
            <a:fillRect/>
          </a:stretch>
        </p:blipFill>
        <p:spPr bwMode="auto">
          <a:xfrm>
            <a:off x="152400" y="6054725"/>
            <a:ext cx="12207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</a:defRPr>
      </a:lvl9pPr>
    </p:titleStyle>
    <p:bodyStyle>
      <a:lvl1pPr marL="339725" indent="-339725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52400" y="169863"/>
            <a:ext cx="92964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" y="260350"/>
            <a:ext cx="8204200" cy="609441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Anfon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d'Ysbryd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O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Dduw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arnom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ni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ar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Gymru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ein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gwlad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dir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mor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sych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Bydd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drugarog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a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deffro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dy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eglwys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Di,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O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Dduw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dechrau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efo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fi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O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Dduw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dechrau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efo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fi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Tywallt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d'Ysbryd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O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Dduw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arnom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ni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adfywia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dy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bobl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fyw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fel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Tydi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er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mwyn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cael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cynhaeaf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fan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hyn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yn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ein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plith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O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Dduw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dechrau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efo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fi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O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Dduw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dechrau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efo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3000" kern="0" dirty="0" err="1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fi</a:t>
            </a: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kern="0" dirty="0">
                <a:solidFill>
                  <a:sysClr val="window" lastClr="FFFFFF"/>
                </a:solidFill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000" kern="0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52400" y="169863"/>
            <a:ext cx="92964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43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4925" y="115888"/>
            <a:ext cx="9145588" cy="692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en-GB" sz="3000">
                <a:latin typeface="Arial" charset="0"/>
                <a:cs typeface="Arial" charset="0"/>
              </a:rPr>
              <a:t>Bydd pob llygad ar agor i d'weld; </a:t>
            </a:r>
          </a:p>
          <a:p>
            <a:r>
              <a:rPr lang="en-GB" sz="3000">
                <a:latin typeface="Arial" charset="0"/>
                <a:cs typeface="Arial" charset="0"/>
              </a:rPr>
              <a:t>bydd pob clust yn clywed dy lais; </a:t>
            </a:r>
          </a:p>
          <a:p>
            <a:r>
              <a:rPr lang="en-GB" sz="3000">
                <a:latin typeface="Arial" charset="0"/>
                <a:cs typeface="Arial" charset="0"/>
              </a:rPr>
              <a:t>bydd pob calon ar agor i'th dderbyn Di a chael newid. O Dduw, clyw ein cais. </a:t>
            </a:r>
          </a:p>
          <a:p>
            <a:r>
              <a:rPr lang="en-GB" sz="3000">
                <a:latin typeface="Arial" charset="0"/>
                <a:cs typeface="Arial" charset="0"/>
              </a:rPr>
              <a:t> </a:t>
            </a:r>
          </a:p>
          <a:p>
            <a:r>
              <a:rPr lang="en-GB" sz="3000">
                <a:latin typeface="Arial" charset="0"/>
                <a:cs typeface="Arial" charset="0"/>
              </a:rPr>
              <a:t>Bydd pob tafod yn datgan </a:t>
            </a:r>
          </a:p>
          <a:p>
            <a:r>
              <a:rPr lang="en-GB" sz="3000">
                <a:latin typeface="Arial" charset="0"/>
                <a:cs typeface="Arial" charset="0"/>
              </a:rPr>
              <a:t>mai'r Arglwydd wyt Ti; </a:t>
            </a:r>
          </a:p>
          <a:p>
            <a:r>
              <a:rPr lang="en-GB" sz="3000">
                <a:latin typeface="Arial" charset="0"/>
                <a:cs typeface="Arial" charset="0"/>
              </a:rPr>
              <a:t>plyga pob pen-glin i lawr o dy flaen; </a:t>
            </a:r>
          </a:p>
          <a:p>
            <a:r>
              <a:rPr lang="en-GB" sz="3000">
                <a:latin typeface="Arial" charset="0"/>
                <a:cs typeface="Arial" charset="0"/>
              </a:rPr>
              <a:t>bydd pob bywyd yn ildio'n llwyr i Ti </a:t>
            </a:r>
          </a:p>
          <a:p>
            <a:r>
              <a:rPr lang="en-GB" sz="3000">
                <a:latin typeface="Arial" charset="0"/>
                <a:cs typeface="Arial" charset="0"/>
              </a:rPr>
              <a:t>hyd yn oed y rhai sy'n galed fel maen.</a:t>
            </a:r>
          </a:p>
          <a:p>
            <a:endParaRPr lang="en-GB" sz="3000">
              <a:latin typeface="Arial" charset="0"/>
              <a:cs typeface="Arial" charset="0"/>
            </a:endParaRPr>
          </a:p>
          <a:p>
            <a:endParaRPr lang="en-GB" sz="3000">
              <a:latin typeface="Arial" charset="0"/>
              <a:cs typeface="Arial" charset="0"/>
            </a:endParaRPr>
          </a:p>
          <a:p>
            <a:r>
              <a:rPr lang="en-GB" sz="3000">
                <a:latin typeface="Arial" charset="0"/>
                <a:cs typeface="Arial" charset="0"/>
              </a:rPr>
              <a:t> </a:t>
            </a:r>
          </a:p>
          <a:p>
            <a:r>
              <a:rPr lang="en-GB" sz="1200">
                <a:latin typeface="Arial" charset="0"/>
                <a:cs typeface="Arial" charset="0"/>
              </a:rPr>
              <a:t>		</a:t>
            </a:r>
          </a:p>
          <a:p>
            <a:r>
              <a:rPr lang="en-GB" sz="1200">
                <a:latin typeface="Arial" charset="0"/>
                <a:cs typeface="Arial" charset="0"/>
              </a:rPr>
              <a:t>		Hawlfraint 2012 Andy Hughes</a:t>
            </a:r>
          </a:p>
          <a:p>
            <a:endParaRPr lang="en-GB" sz="30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Settings\Owain\My Documents\GiG - Gwaith\Grym Mawl 1\template.pot</Template>
  <TotalTime>275</TotalTime>
  <Words>75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Lucida Sans Unicode</vt:lpstr>
      <vt:lpstr>Arial</vt:lpstr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Gwenda</dc:creator>
  <cp:lastModifiedBy>Geraint</cp:lastModifiedBy>
  <cp:revision>98</cp:revision>
  <dcterms:modified xsi:type="dcterms:W3CDTF">2012-12-05T14:39:11Z</dcterms:modified>
</cp:coreProperties>
</file>